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9" r:id="rId4"/>
    <p:sldId id="265" r:id="rId5"/>
    <p:sldId id="270" r:id="rId6"/>
    <p:sldId id="258" r:id="rId7"/>
    <p:sldId id="271" r:id="rId8"/>
    <p:sldId id="268" r:id="rId9"/>
    <p:sldId id="269" r:id="rId10"/>
    <p:sldId id="260" r:id="rId11"/>
    <p:sldId id="267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1B975-72E7-AC41-90A1-FBA4627717EC}" v="24" dt="2025-11-27T23:44:42.393"/>
    <p1510:client id="{A1C877EC-1E2D-504A-813A-193E30E8808F}" v="93" dt="2025-11-28T07:38:13.531"/>
    <p1510:client id="{CAA4045F-8A9E-490D-A018-56A4215F15EE}" v="225" dt="2025-11-28T09:40:58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E98A0-F131-40E0-83BF-EA0C5A3D1B2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1A20FC3-709F-4869-A52D-D25AE45347E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>
              <a:latin typeface="Noto Sans JP Black" panose="020B0200000000000000" pitchFamily="50" charset="-128"/>
              <a:ea typeface="Noto Sans JP Black" panose="020B0200000000000000" pitchFamily="50" charset="-128"/>
            </a:rPr>
            <a:t>①Strategic vision</a:t>
          </a:r>
          <a:endParaRPr lang="en-US" sz="2400" b="1" dirty="0">
            <a:latin typeface="Noto Sans JP Black" panose="020B0200000000000000" pitchFamily="50" charset="-128"/>
            <a:ea typeface="Noto Sans JP Black" panose="020B0200000000000000" pitchFamily="50" charset="-128"/>
          </a:endParaRPr>
        </a:p>
      </dgm:t>
    </dgm:pt>
    <dgm:pt modelId="{332D5D1C-6258-4F65-97E6-4947A698502E}" type="parTrans" cxnId="{6C9223EF-81B5-48AA-AE97-4BB809F2756E}">
      <dgm:prSet/>
      <dgm:spPr/>
      <dgm:t>
        <a:bodyPr/>
        <a:lstStyle/>
        <a:p>
          <a:endParaRPr lang="en-US"/>
        </a:p>
      </dgm:t>
    </dgm:pt>
    <dgm:pt modelId="{C477EF97-F33E-4816-A919-A920FF1CC923}" type="sibTrans" cxnId="{6C9223EF-81B5-48AA-AE97-4BB809F2756E}">
      <dgm:prSet/>
      <dgm:spPr/>
      <dgm:t>
        <a:bodyPr/>
        <a:lstStyle/>
        <a:p>
          <a:endParaRPr lang="en-US"/>
        </a:p>
      </dgm:t>
    </dgm:pt>
    <dgm:pt modelId="{335DF556-2D18-40A1-A556-1E860B1550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>
              <a:latin typeface="Noto Sans JP Black" panose="020B0200000000000000" pitchFamily="50" charset="-128"/>
              <a:ea typeface="Noto Sans JP Black" panose="020B0200000000000000" pitchFamily="50" charset="-128"/>
            </a:rPr>
            <a:t>②Executes</a:t>
          </a:r>
          <a:r>
            <a:rPr lang="ja-JP" sz="2400" b="1">
              <a:latin typeface="Noto Sans JP Black" panose="020B0200000000000000" pitchFamily="50" charset="-128"/>
              <a:ea typeface="Noto Sans JP Black" panose="020B0200000000000000" pitchFamily="50" charset="-128"/>
            </a:rPr>
            <a:t>　</a:t>
          </a:r>
          <a:r>
            <a:rPr lang="en-US" sz="2400" b="1">
              <a:latin typeface="Noto Sans JP Black" panose="020B0200000000000000" pitchFamily="50" charset="-128"/>
              <a:ea typeface="Noto Sans JP Black" panose="020B0200000000000000" pitchFamily="50" charset="-128"/>
            </a:rPr>
            <a:t>plan effectively</a:t>
          </a:r>
          <a:endParaRPr lang="en-US" sz="2400" b="1" dirty="0">
            <a:latin typeface="Noto Sans JP Black" panose="020B0200000000000000" pitchFamily="50" charset="-128"/>
            <a:ea typeface="Noto Sans JP Black" panose="020B0200000000000000" pitchFamily="50" charset="-128"/>
          </a:endParaRPr>
        </a:p>
      </dgm:t>
    </dgm:pt>
    <dgm:pt modelId="{4F86A0F5-311A-464C-95F1-59EB7391530A}" type="parTrans" cxnId="{727E276D-699B-40C9-86BE-84256B78E14C}">
      <dgm:prSet/>
      <dgm:spPr/>
      <dgm:t>
        <a:bodyPr/>
        <a:lstStyle/>
        <a:p>
          <a:endParaRPr lang="en-US"/>
        </a:p>
      </dgm:t>
    </dgm:pt>
    <dgm:pt modelId="{FE8E3A38-4DF3-401B-BB15-BCFCC4C454BF}" type="sibTrans" cxnId="{727E276D-699B-40C9-86BE-84256B78E14C}">
      <dgm:prSet/>
      <dgm:spPr/>
      <dgm:t>
        <a:bodyPr/>
        <a:lstStyle/>
        <a:p>
          <a:endParaRPr lang="en-US"/>
        </a:p>
      </dgm:t>
    </dgm:pt>
    <dgm:pt modelId="{33003A78-342A-499A-A6E2-BBB2D4532614}" type="pres">
      <dgm:prSet presAssocID="{CACE98A0-F131-40E0-83BF-EA0C5A3D1B24}" presName="root" presStyleCnt="0">
        <dgm:presLayoutVars>
          <dgm:dir/>
          <dgm:resizeHandles val="exact"/>
        </dgm:presLayoutVars>
      </dgm:prSet>
      <dgm:spPr/>
    </dgm:pt>
    <dgm:pt modelId="{E89A6BAD-240E-4E08-9B51-966DEC720470}" type="pres">
      <dgm:prSet presAssocID="{91A20FC3-709F-4869-A52D-D25AE45347E1}" presName="compNode" presStyleCnt="0"/>
      <dgm:spPr/>
    </dgm:pt>
    <dgm:pt modelId="{6362265C-C9DA-4221-AEF4-A159789A1C62}" type="pres">
      <dgm:prSet presAssocID="{91A20FC3-709F-4869-A52D-D25AE45347E1}" presName="iconBgRect" presStyleLbl="bgShp" presStyleIdx="0" presStyleCnt="2"/>
      <dgm:spPr/>
    </dgm:pt>
    <dgm:pt modelId="{C94A3FB4-0C88-4669-9F85-1043B91E4AE4}" type="pres">
      <dgm:prSet presAssocID="{91A20FC3-709F-4869-A52D-D25AE45347E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目"/>
        </a:ext>
      </dgm:extLst>
    </dgm:pt>
    <dgm:pt modelId="{B6099746-FB01-4B26-9B62-2171EEBA1190}" type="pres">
      <dgm:prSet presAssocID="{91A20FC3-709F-4869-A52D-D25AE45347E1}" presName="spaceRect" presStyleCnt="0"/>
      <dgm:spPr/>
    </dgm:pt>
    <dgm:pt modelId="{88CAD503-26CB-4817-8D51-EF358176B7E7}" type="pres">
      <dgm:prSet presAssocID="{91A20FC3-709F-4869-A52D-D25AE45347E1}" presName="textRect" presStyleLbl="revTx" presStyleIdx="0" presStyleCnt="2">
        <dgm:presLayoutVars>
          <dgm:chMax val="1"/>
          <dgm:chPref val="1"/>
        </dgm:presLayoutVars>
      </dgm:prSet>
      <dgm:spPr/>
    </dgm:pt>
    <dgm:pt modelId="{93B2850B-8B19-489F-8A89-4E57BFEA41A7}" type="pres">
      <dgm:prSet presAssocID="{C477EF97-F33E-4816-A919-A920FF1CC923}" presName="sibTrans" presStyleCnt="0"/>
      <dgm:spPr/>
    </dgm:pt>
    <dgm:pt modelId="{87D3ACDE-9D85-4253-A16E-C84B4FBF572E}" type="pres">
      <dgm:prSet presAssocID="{335DF556-2D18-40A1-A556-1E860B155036}" presName="compNode" presStyleCnt="0"/>
      <dgm:spPr/>
    </dgm:pt>
    <dgm:pt modelId="{CA822C1A-2262-48BC-B034-5A3E7DF3B87E}" type="pres">
      <dgm:prSet presAssocID="{335DF556-2D18-40A1-A556-1E860B155036}" presName="iconBgRect" presStyleLbl="bgShp" presStyleIdx="1" presStyleCnt="2"/>
      <dgm:spPr/>
    </dgm:pt>
    <dgm:pt modelId="{D2A306B1-4E01-4F82-9511-BBD2C921677D}" type="pres">
      <dgm:prSet presAssocID="{335DF556-2D18-40A1-A556-1E860B1550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プレイブック"/>
        </a:ext>
      </dgm:extLst>
    </dgm:pt>
    <dgm:pt modelId="{335D3F66-BC56-4EF7-9582-119B28FF69A8}" type="pres">
      <dgm:prSet presAssocID="{335DF556-2D18-40A1-A556-1E860B155036}" presName="spaceRect" presStyleCnt="0"/>
      <dgm:spPr/>
    </dgm:pt>
    <dgm:pt modelId="{E8955FE9-9B1A-4CBB-A748-AFA5E3F995C2}" type="pres">
      <dgm:prSet presAssocID="{335DF556-2D18-40A1-A556-1E860B15503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756DC48-8BF0-44C0-9127-6B848118F4D0}" type="presOf" srcId="{335DF556-2D18-40A1-A556-1E860B155036}" destId="{E8955FE9-9B1A-4CBB-A748-AFA5E3F995C2}" srcOrd="0" destOrd="0" presId="urn:microsoft.com/office/officeart/2018/5/layout/IconCircleLabelList"/>
    <dgm:cxn modelId="{727E276D-699B-40C9-86BE-84256B78E14C}" srcId="{CACE98A0-F131-40E0-83BF-EA0C5A3D1B24}" destId="{335DF556-2D18-40A1-A556-1E860B155036}" srcOrd="1" destOrd="0" parTransId="{4F86A0F5-311A-464C-95F1-59EB7391530A}" sibTransId="{FE8E3A38-4DF3-401B-BB15-BCFCC4C454BF}"/>
    <dgm:cxn modelId="{E336A28E-1094-40BE-B5AB-7249919A4320}" type="presOf" srcId="{CACE98A0-F131-40E0-83BF-EA0C5A3D1B24}" destId="{33003A78-342A-499A-A6E2-BBB2D4532614}" srcOrd="0" destOrd="0" presId="urn:microsoft.com/office/officeart/2018/5/layout/IconCircleLabelList"/>
    <dgm:cxn modelId="{6C9223EF-81B5-48AA-AE97-4BB809F2756E}" srcId="{CACE98A0-F131-40E0-83BF-EA0C5A3D1B24}" destId="{91A20FC3-709F-4869-A52D-D25AE45347E1}" srcOrd="0" destOrd="0" parTransId="{332D5D1C-6258-4F65-97E6-4947A698502E}" sibTransId="{C477EF97-F33E-4816-A919-A920FF1CC923}"/>
    <dgm:cxn modelId="{684D6CF3-1682-4533-A284-E6DDF61EAB97}" type="presOf" srcId="{91A20FC3-709F-4869-A52D-D25AE45347E1}" destId="{88CAD503-26CB-4817-8D51-EF358176B7E7}" srcOrd="0" destOrd="0" presId="urn:microsoft.com/office/officeart/2018/5/layout/IconCircleLabelList"/>
    <dgm:cxn modelId="{7EBE0C03-F3C5-4B02-9A8B-D9FD92AD617C}" type="presParOf" srcId="{33003A78-342A-499A-A6E2-BBB2D4532614}" destId="{E89A6BAD-240E-4E08-9B51-966DEC720470}" srcOrd="0" destOrd="0" presId="urn:microsoft.com/office/officeart/2018/5/layout/IconCircleLabelList"/>
    <dgm:cxn modelId="{84F2D582-0E7E-48AE-A92B-3EDCBA4666F0}" type="presParOf" srcId="{E89A6BAD-240E-4E08-9B51-966DEC720470}" destId="{6362265C-C9DA-4221-AEF4-A159789A1C62}" srcOrd="0" destOrd="0" presId="urn:microsoft.com/office/officeart/2018/5/layout/IconCircleLabelList"/>
    <dgm:cxn modelId="{FA413248-E18D-490D-A6AA-9AF658B1934B}" type="presParOf" srcId="{E89A6BAD-240E-4E08-9B51-966DEC720470}" destId="{C94A3FB4-0C88-4669-9F85-1043B91E4AE4}" srcOrd="1" destOrd="0" presId="urn:microsoft.com/office/officeart/2018/5/layout/IconCircleLabelList"/>
    <dgm:cxn modelId="{F1031D0A-C352-4785-9155-7EF71D3C36A5}" type="presParOf" srcId="{E89A6BAD-240E-4E08-9B51-966DEC720470}" destId="{B6099746-FB01-4B26-9B62-2171EEBA1190}" srcOrd="2" destOrd="0" presId="urn:microsoft.com/office/officeart/2018/5/layout/IconCircleLabelList"/>
    <dgm:cxn modelId="{FA32F209-6876-46C8-AD42-34626DA9DDA4}" type="presParOf" srcId="{E89A6BAD-240E-4E08-9B51-966DEC720470}" destId="{88CAD503-26CB-4817-8D51-EF358176B7E7}" srcOrd="3" destOrd="0" presId="urn:microsoft.com/office/officeart/2018/5/layout/IconCircleLabelList"/>
    <dgm:cxn modelId="{CECB254C-6558-49B0-89F7-A72A46841F32}" type="presParOf" srcId="{33003A78-342A-499A-A6E2-BBB2D4532614}" destId="{93B2850B-8B19-489F-8A89-4E57BFEA41A7}" srcOrd="1" destOrd="0" presId="urn:microsoft.com/office/officeart/2018/5/layout/IconCircleLabelList"/>
    <dgm:cxn modelId="{2DF91396-75B1-476B-9215-6C38DAEE3742}" type="presParOf" srcId="{33003A78-342A-499A-A6E2-BBB2D4532614}" destId="{87D3ACDE-9D85-4253-A16E-C84B4FBF572E}" srcOrd="2" destOrd="0" presId="urn:microsoft.com/office/officeart/2018/5/layout/IconCircleLabelList"/>
    <dgm:cxn modelId="{70CA3EC0-D124-4E0F-A43D-EC66C2E0284A}" type="presParOf" srcId="{87D3ACDE-9D85-4253-A16E-C84B4FBF572E}" destId="{CA822C1A-2262-48BC-B034-5A3E7DF3B87E}" srcOrd="0" destOrd="0" presId="urn:microsoft.com/office/officeart/2018/5/layout/IconCircleLabelList"/>
    <dgm:cxn modelId="{3B2EE732-99FC-479E-AC94-DCE90B92FDB4}" type="presParOf" srcId="{87D3ACDE-9D85-4253-A16E-C84B4FBF572E}" destId="{D2A306B1-4E01-4F82-9511-BBD2C921677D}" srcOrd="1" destOrd="0" presId="urn:microsoft.com/office/officeart/2018/5/layout/IconCircleLabelList"/>
    <dgm:cxn modelId="{8AED56D3-2D43-4103-997E-E7395CBE6862}" type="presParOf" srcId="{87D3ACDE-9D85-4253-A16E-C84B4FBF572E}" destId="{335D3F66-BC56-4EF7-9582-119B28FF69A8}" srcOrd="2" destOrd="0" presId="urn:microsoft.com/office/officeart/2018/5/layout/IconCircleLabelList"/>
    <dgm:cxn modelId="{1DB1AFB8-0150-4657-8977-3D150167DC6E}" type="presParOf" srcId="{87D3ACDE-9D85-4253-A16E-C84B4FBF572E}" destId="{E8955FE9-9B1A-4CBB-A748-AFA5E3F995C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044AD-1C70-4DC1-B3E6-5A23574F3AFB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7553F74-F992-4E5A-937C-51864E7CF96F}">
      <dgm:prSet/>
      <dgm:spPr/>
      <dgm:t>
        <a:bodyPr/>
        <a:lstStyle/>
        <a:p>
          <a:r>
            <a:rPr lang="en-US" dirty="0"/>
            <a:t>Medical care </a:t>
          </a:r>
        </a:p>
      </dgm:t>
    </dgm:pt>
    <dgm:pt modelId="{AB3BE935-0B11-460A-90A9-C0E5BEFD8E2E}" type="parTrans" cxnId="{C3D94B3A-1146-4CBE-BF5B-AF5586C9B1DF}">
      <dgm:prSet/>
      <dgm:spPr/>
      <dgm:t>
        <a:bodyPr/>
        <a:lstStyle/>
        <a:p>
          <a:endParaRPr lang="en-US"/>
        </a:p>
      </dgm:t>
    </dgm:pt>
    <dgm:pt modelId="{65C38735-9980-475F-9E64-F41D5C42ACE0}" type="sibTrans" cxnId="{C3D94B3A-1146-4CBE-BF5B-AF5586C9B1DF}">
      <dgm:prSet/>
      <dgm:spPr/>
      <dgm:t>
        <a:bodyPr/>
        <a:lstStyle/>
        <a:p>
          <a:endParaRPr lang="en-US"/>
        </a:p>
      </dgm:t>
    </dgm:pt>
    <dgm:pt modelId="{2474A255-5C19-4C36-B2B9-984CD8379B64}">
      <dgm:prSet/>
      <dgm:spPr/>
      <dgm:t>
        <a:bodyPr/>
        <a:lstStyle/>
        <a:p>
          <a:r>
            <a:rPr lang="en-US" dirty="0"/>
            <a:t>Predicting the needs of an aging society</a:t>
          </a:r>
        </a:p>
      </dgm:t>
    </dgm:pt>
    <dgm:pt modelId="{BC4D3B4D-8D1F-4064-88B7-FA5989B95CF5}" type="parTrans" cxnId="{22611DDE-7605-45BB-AD7D-BE4E33F21AE1}">
      <dgm:prSet/>
      <dgm:spPr/>
      <dgm:t>
        <a:bodyPr/>
        <a:lstStyle/>
        <a:p>
          <a:endParaRPr lang="en-US"/>
        </a:p>
      </dgm:t>
    </dgm:pt>
    <dgm:pt modelId="{C8534189-332B-44EE-92AF-7B1C82510FE9}" type="sibTrans" cxnId="{22611DDE-7605-45BB-AD7D-BE4E33F21AE1}">
      <dgm:prSet/>
      <dgm:spPr/>
      <dgm:t>
        <a:bodyPr/>
        <a:lstStyle/>
        <a:p>
          <a:endParaRPr lang="en-US"/>
        </a:p>
      </dgm:t>
    </dgm:pt>
    <dgm:pt modelId="{8366A635-CBFB-479C-8ECF-7778CB27BD95}">
      <dgm:prSet/>
      <dgm:spPr/>
      <dgm:t>
        <a:bodyPr/>
        <a:lstStyle/>
        <a:p>
          <a:r>
            <a:rPr lang="en-US" altLang="ja-JP"/>
            <a:t>Nursing care</a:t>
          </a:r>
          <a:endParaRPr lang="en-US" altLang="ja-JP" dirty="0"/>
        </a:p>
      </dgm:t>
    </dgm:pt>
    <dgm:pt modelId="{ECF493DD-753D-4058-858F-5BA307FBC7C4}" type="parTrans" cxnId="{90120E80-1574-441C-920D-81B50810313E}">
      <dgm:prSet/>
      <dgm:spPr/>
      <dgm:t>
        <a:bodyPr/>
        <a:lstStyle/>
        <a:p>
          <a:endParaRPr kumimoji="1" lang="ja-JP" altLang="en-US"/>
        </a:p>
      </dgm:t>
    </dgm:pt>
    <dgm:pt modelId="{00C1FE6C-53F4-4B8E-B7C5-0C7B65DDFB74}" type="sibTrans" cxnId="{90120E80-1574-441C-920D-81B50810313E}">
      <dgm:prSet/>
      <dgm:spPr/>
      <dgm:t>
        <a:bodyPr/>
        <a:lstStyle/>
        <a:p>
          <a:endParaRPr kumimoji="1" lang="ja-JP" altLang="en-US"/>
        </a:p>
      </dgm:t>
    </dgm:pt>
    <dgm:pt modelId="{23BDF1D0-B7B3-4D54-AEEE-DD8E6646F4B4}" type="pres">
      <dgm:prSet presAssocID="{EF2044AD-1C70-4DC1-B3E6-5A23574F3A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937D33-D706-466F-AD6D-02E3E60E0F75}" type="pres">
      <dgm:prSet presAssocID="{57553F74-F992-4E5A-937C-51864E7CF96F}" presName="root" presStyleCnt="0"/>
      <dgm:spPr/>
    </dgm:pt>
    <dgm:pt modelId="{C0F6A76E-C047-4AAF-BCB5-2D3F7EE0AF5D}" type="pres">
      <dgm:prSet presAssocID="{57553F74-F992-4E5A-937C-51864E7CF96F}" presName="rootComposite" presStyleCnt="0"/>
      <dgm:spPr/>
    </dgm:pt>
    <dgm:pt modelId="{9F8E8C2C-D4C3-4EC1-8BB2-78B7181E2978}" type="pres">
      <dgm:prSet presAssocID="{57553F74-F992-4E5A-937C-51864E7CF96F}" presName="rootText" presStyleLbl="node1" presStyleIdx="0" presStyleCnt="3" custScaleX="80467" custScaleY="64523" custLinFactNeighborX="4417" custLinFactNeighborY="-76624"/>
      <dgm:spPr/>
    </dgm:pt>
    <dgm:pt modelId="{3162A94E-CE06-42CE-9CA3-BDCB11052669}" type="pres">
      <dgm:prSet presAssocID="{57553F74-F992-4E5A-937C-51864E7CF96F}" presName="rootConnector" presStyleLbl="node1" presStyleIdx="0" presStyleCnt="3"/>
      <dgm:spPr/>
    </dgm:pt>
    <dgm:pt modelId="{3F04A653-72D3-4B89-9A93-1932C11B56F4}" type="pres">
      <dgm:prSet presAssocID="{57553F74-F992-4E5A-937C-51864E7CF96F}" presName="childShape" presStyleCnt="0"/>
      <dgm:spPr/>
    </dgm:pt>
    <dgm:pt modelId="{E79760EB-391F-4669-87B9-BC958C109FB5}" type="pres">
      <dgm:prSet presAssocID="{2474A255-5C19-4C36-B2B9-984CD8379B64}" presName="root" presStyleCnt="0"/>
      <dgm:spPr/>
    </dgm:pt>
    <dgm:pt modelId="{ECDD653E-191F-45C3-92D3-519EAE8A2F2C}" type="pres">
      <dgm:prSet presAssocID="{2474A255-5C19-4C36-B2B9-984CD8379B64}" presName="rootComposite" presStyleCnt="0"/>
      <dgm:spPr/>
    </dgm:pt>
    <dgm:pt modelId="{CC244B1E-8BC3-4554-8DCA-AC8141584B99}" type="pres">
      <dgm:prSet presAssocID="{2474A255-5C19-4C36-B2B9-984CD8379B64}" presName="rootText" presStyleLbl="node1" presStyleIdx="1" presStyleCnt="3" custScaleX="87026" custScaleY="74048" custLinFactNeighborX="94545" custLinFactNeighborY="-83836"/>
      <dgm:spPr/>
    </dgm:pt>
    <dgm:pt modelId="{1102465F-380E-46A1-AB4A-94874070D50E}" type="pres">
      <dgm:prSet presAssocID="{2474A255-5C19-4C36-B2B9-984CD8379B64}" presName="rootConnector" presStyleLbl="node1" presStyleIdx="1" presStyleCnt="3"/>
      <dgm:spPr/>
    </dgm:pt>
    <dgm:pt modelId="{E3CC80EE-FEAC-4528-B7E5-A7FD8686E63B}" type="pres">
      <dgm:prSet presAssocID="{2474A255-5C19-4C36-B2B9-984CD8379B64}" presName="childShape" presStyleCnt="0"/>
      <dgm:spPr/>
    </dgm:pt>
    <dgm:pt modelId="{74704EDA-FC74-4600-9F7F-60A96DAE9614}" type="pres">
      <dgm:prSet presAssocID="{8366A635-CBFB-479C-8ECF-7778CB27BD95}" presName="root" presStyleCnt="0"/>
      <dgm:spPr/>
    </dgm:pt>
    <dgm:pt modelId="{90AEEFAF-B687-434A-9448-E6F373CA59BA}" type="pres">
      <dgm:prSet presAssocID="{8366A635-CBFB-479C-8ECF-7778CB27BD95}" presName="rootComposite" presStyleCnt="0"/>
      <dgm:spPr/>
    </dgm:pt>
    <dgm:pt modelId="{5C2C0263-58F1-474E-8905-DEBA664DDD4B}" type="pres">
      <dgm:prSet presAssocID="{8366A635-CBFB-479C-8ECF-7778CB27BD95}" presName="rootText" presStyleLbl="node1" presStyleIdx="2" presStyleCnt="3" custScaleX="75083" custScaleY="67286" custLinFactX="-22466" custLinFactNeighborX="-100000" custLinFactNeighborY="-76624"/>
      <dgm:spPr/>
    </dgm:pt>
    <dgm:pt modelId="{0DA3BFEA-F095-499F-8CA1-192DCE892781}" type="pres">
      <dgm:prSet presAssocID="{8366A635-CBFB-479C-8ECF-7778CB27BD95}" presName="rootConnector" presStyleLbl="node1" presStyleIdx="2" presStyleCnt="3"/>
      <dgm:spPr/>
    </dgm:pt>
    <dgm:pt modelId="{466B0C29-C2CC-407D-86EF-9E57B906E6A1}" type="pres">
      <dgm:prSet presAssocID="{8366A635-CBFB-479C-8ECF-7778CB27BD95}" presName="childShape" presStyleCnt="0"/>
      <dgm:spPr/>
    </dgm:pt>
  </dgm:ptLst>
  <dgm:cxnLst>
    <dgm:cxn modelId="{E8ED0A06-6707-4F15-BA84-1AA84846684E}" type="presOf" srcId="{57553F74-F992-4E5A-937C-51864E7CF96F}" destId="{9F8E8C2C-D4C3-4EC1-8BB2-78B7181E2978}" srcOrd="0" destOrd="0" presId="urn:microsoft.com/office/officeart/2005/8/layout/hierarchy3"/>
    <dgm:cxn modelId="{CDBE3D27-9F5D-4FB1-BFA1-0820E2340A3F}" type="presOf" srcId="{EF2044AD-1C70-4DC1-B3E6-5A23574F3AFB}" destId="{23BDF1D0-B7B3-4D54-AEEE-DD8E6646F4B4}" srcOrd="0" destOrd="0" presId="urn:microsoft.com/office/officeart/2005/8/layout/hierarchy3"/>
    <dgm:cxn modelId="{C3D94B3A-1146-4CBE-BF5B-AF5586C9B1DF}" srcId="{EF2044AD-1C70-4DC1-B3E6-5A23574F3AFB}" destId="{57553F74-F992-4E5A-937C-51864E7CF96F}" srcOrd="0" destOrd="0" parTransId="{AB3BE935-0B11-460A-90A9-C0E5BEFD8E2E}" sibTransId="{65C38735-9980-475F-9E64-F41D5C42ACE0}"/>
    <dgm:cxn modelId="{1663A63E-9470-45FE-ACF9-688BE56B094E}" type="presOf" srcId="{2474A255-5C19-4C36-B2B9-984CD8379B64}" destId="{CC244B1E-8BC3-4554-8DCA-AC8141584B99}" srcOrd="0" destOrd="0" presId="urn:microsoft.com/office/officeart/2005/8/layout/hierarchy3"/>
    <dgm:cxn modelId="{BACE4F78-500E-4674-897D-8F95337006C3}" type="presOf" srcId="{2474A255-5C19-4C36-B2B9-984CD8379B64}" destId="{1102465F-380E-46A1-AB4A-94874070D50E}" srcOrd="1" destOrd="0" presId="urn:microsoft.com/office/officeart/2005/8/layout/hierarchy3"/>
    <dgm:cxn modelId="{90120E80-1574-441C-920D-81B50810313E}" srcId="{EF2044AD-1C70-4DC1-B3E6-5A23574F3AFB}" destId="{8366A635-CBFB-479C-8ECF-7778CB27BD95}" srcOrd="2" destOrd="0" parTransId="{ECF493DD-753D-4058-858F-5BA307FBC7C4}" sibTransId="{00C1FE6C-53F4-4B8E-B7C5-0C7B65DDFB74}"/>
    <dgm:cxn modelId="{A23FDA87-7CE3-46EF-9B80-9880582F8EC8}" type="presOf" srcId="{8366A635-CBFB-479C-8ECF-7778CB27BD95}" destId="{5C2C0263-58F1-474E-8905-DEBA664DDD4B}" srcOrd="0" destOrd="0" presId="urn:microsoft.com/office/officeart/2005/8/layout/hierarchy3"/>
    <dgm:cxn modelId="{F023F4D1-8991-4DD8-B72C-2B1E79960C34}" type="presOf" srcId="{57553F74-F992-4E5A-937C-51864E7CF96F}" destId="{3162A94E-CE06-42CE-9CA3-BDCB11052669}" srcOrd="1" destOrd="0" presId="urn:microsoft.com/office/officeart/2005/8/layout/hierarchy3"/>
    <dgm:cxn modelId="{D9726DDA-9FC8-47F0-9D8C-17F03B0175F6}" type="presOf" srcId="{8366A635-CBFB-479C-8ECF-7778CB27BD95}" destId="{0DA3BFEA-F095-499F-8CA1-192DCE892781}" srcOrd="1" destOrd="0" presId="urn:microsoft.com/office/officeart/2005/8/layout/hierarchy3"/>
    <dgm:cxn modelId="{22611DDE-7605-45BB-AD7D-BE4E33F21AE1}" srcId="{EF2044AD-1C70-4DC1-B3E6-5A23574F3AFB}" destId="{2474A255-5C19-4C36-B2B9-984CD8379B64}" srcOrd="1" destOrd="0" parTransId="{BC4D3B4D-8D1F-4064-88B7-FA5989B95CF5}" sibTransId="{C8534189-332B-44EE-92AF-7B1C82510FE9}"/>
    <dgm:cxn modelId="{900F0ABC-749A-45C1-8EB1-F291EE742576}" type="presParOf" srcId="{23BDF1D0-B7B3-4D54-AEEE-DD8E6646F4B4}" destId="{B2937D33-D706-466F-AD6D-02E3E60E0F75}" srcOrd="0" destOrd="0" presId="urn:microsoft.com/office/officeart/2005/8/layout/hierarchy3"/>
    <dgm:cxn modelId="{B25E0967-B6EF-4E86-AC8B-120F86243804}" type="presParOf" srcId="{B2937D33-D706-466F-AD6D-02E3E60E0F75}" destId="{C0F6A76E-C047-4AAF-BCB5-2D3F7EE0AF5D}" srcOrd="0" destOrd="0" presId="urn:microsoft.com/office/officeart/2005/8/layout/hierarchy3"/>
    <dgm:cxn modelId="{8F4CC64C-528F-483B-8D76-1155DDD24D64}" type="presParOf" srcId="{C0F6A76E-C047-4AAF-BCB5-2D3F7EE0AF5D}" destId="{9F8E8C2C-D4C3-4EC1-8BB2-78B7181E2978}" srcOrd="0" destOrd="0" presId="urn:microsoft.com/office/officeart/2005/8/layout/hierarchy3"/>
    <dgm:cxn modelId="{35F5C879-7E24-4590-895B-9AEBFAA07E6B}" type="presParOf" srcId="{C0F6A76E-C047-4AAF-BCB5-2D3F7EE0AF5D}" destId="{3162A94E-CE06-42CE-9CA3-BDCB11052669}" srcOrd="1" destOrd="0" presId="urn:microsoft.com/office/officeart/2005/8/layout/hierarchy3"/>
    <dgm:cxn modelId="{2EAEB6CC-819A-458D-AE0A-456C766E0938}" type="presParOf" srcId="{B2937D33-D706-466F-AD6D-02E3E60E0F75}" destId="{3F04A653-72D3-4B89-9A93-1932C11B56F4}" srcOrd="1" destOrd="0" presId="urn:microsoft.com/office/officeart/2005/8/layout/hierarchy3"/>
    <dgm:cxn modelId="{954EB819-8CA5-45C4-970C-159A1178E4F5}" type="presParOf" srcId="{23BDF1D0-B7B3-4D54-AEEE-DD8E6646F4B4}" destId="{E79760EB-391F-4669-87B9-BC958C109FB5}" srcOrd="1" destOrd="0" presId="urn:microsoft.com/office/officeart/2005/8/layout/hierarchy3"/>
    <dgm:cxn modelId="{A7BB46AB-5378-4F97-B86A-EBEA0D57E452}" type="presParOf" srcId="{E79760EB-391F-4669-87B9-BC958C109FB5}" destId="{ECDD653E-191F-45C3-92D3-519EAE8A2F2C}" srcOrd="0" destOrd="0" presId="urn:microsoft.com/office/officeart/2005/8/layout/hierarchy3"/>
    <dgm:cxn modelId="{4FD1A145-4854-4C1A-AFC3-675B84C97A66}" type="presParOf" srcId="{ECDD653E-191F-45C3-92D3-519EAE8A2F2C}" destId="{CC244B1E-8BC3-4554-8DCA-AC8141584B99}" srcOrd="0" destOrd="0" presId="urn:microsoft.com/office/officeart/2005/8/layout/hierarchy3"/>
    <dgm:cxn modelId="{57D3AD81-78A3-42FF-9BD7-035654002960}" type="presParOf" srcId="{ECDD653E-191F-45C3-92D3-519EAE8A2F2C}" destId="{1102465F-380E-46A1-AB4A-94874070D50E}" srcOrd="1" destOrd="0" presId="urn:microsoft.com/office/officeart/2005/8/layout/hierarchy3"/>
    <dgm:cxn modelId="{EB42D022-BF25-4DEB-AD09-69855AC28240}" type="presParOf" srcId="{E79760EB-391F-4669-87B9-BC958C109FB5}" destId="{E3CC80EE-FEAC-4528-B7E5-A7FD8686E63B}" srcOrd="1" destOrd="0" presId="urn:microsoft.com/office/officeart/2005/8/layout/hierarchy3"/>
    <dgm:cxn modelId="{85EEBA14-0549-46DB-8A52-DA0677B9F0B1}" type="presParOf" srcId="{23BDF1D0-B7B3-4D54-AEEE-DD8E6646F4B4}" destId="{74704EDA-FC74-4600-9F7F-60A96DAE9614}" srcOrd="2" destOrd="0" presId="urn:microsoft.com/office/officeart/2005/8/layout/hierarchy3"/>
    <dgm:cxn modelId="{608FCE8E-F723-465E-9D09-B185C11EF7E6}" type="presParOf" srcId="{74704EDA-FC74-4600-9F7F-60A96DAE9614}" destId="{90AEEFAF-B687-434A-9448-E6F373CA59BA}" srcOrd="0" destOrd="0" presId="urn:microsoft.com/office/officeart/2005/8/layout/hierarchy3"/>
    <dgm:cxn modelId="{09CC433E-6C04-4DDE-96ED-88AFB36AE02B}" type="presParOf" srcId="{90AEEFAF-B687-434A-9448-E6F373CA59BA}" destId="{5C2C0263-58F1-474E-8905-DEBA664DDD4B}" srcOrd="0" destOrd="0" presId="urn:microsoft.com/office/officeart/2005/8/layout/hierarchy3"/>
    <dgm:cxn modelId="{F6A7F24C-9A2C-448D-BF1E-79352DDB1951}" type="presParOf" srcId="{90AEEFAF-B687-434A-9448-E6F373CA59BA}" destId="{0DA3BFEA-F095-499F-8CA1-192DCE892781}" srcOrd="1" destOrd="0" presId="urn:microsoft.com/office/officeart/2005/8/layout/hierarchy3"/>
    <dgm:cxn modelId="{DAAEEAF6-8D06-4545-8B8A-5029C78001D7}" type="presParOf" srcId="{74704EDA-FC74-4600-9F7F-60A96DAE9614}" destId="{466B0C29-C2CC-407D-86EF-9E57B906E6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FD743-64A8-488C-A973-8228D086BF0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7375F5-2669-47E4-B2CE-1F0D3873795B}">
      <dgm:prSet/>
      <dgm:spPr/>
      <dgm:t>
        <a:bodyPr/>
        <a:lstStyle/>
        <a:p>
          <a:r>
            <a:rPr kumimoji="1" lang="ja-JP"/>
            <a:t>Her leadership combines vision, execution, and globalthinking</a:t>
          </a:r>
          <a:endParaRPr lang="en-US"/>
        </a:p>
      </dgm:t>
    </dgm:pt>
    <dgm:pt modelId="{F61A6E1E-818E-49E0-A6B5-45C279A4EF0B}" type="parTrans" cxnId="{87AD6F7B-81AE-4F4E-9C87-9CBBD4DE96C8}">
      <dgm:prSet/>
      <dgm:spPr/>
      <dgm:t>
        <a:bodyPr/>
        <a:lstStyle/>
        <a:p>
          <a:endParaRPr lang="en-US"/>
        </a:p>
      </dgm:t>
    </dgm:pt>
    <dgm:pt modelId="{4CD56E43-8635-40C8-9EEE-E39E9D0881EE}" type="sibTrans" cxnId="{87AD6F7B-81AE-4F4E-9C87-9CBBD4DE96C8}">
      <dgm:prSet/>
      <dgm:spPr/>
      <dgm:t>
        <a:bodyPr/>
        <a:lstStyle/>
        <a:p>
          <a:endParaRPr lang="en-US"/>
        </a:p>
      </dgm:t>
    </dgm:pt>
    <dgm:pt modelId="{A59FBDAB-FD46-4CF1-91F7-82DAA75E7254}">
      <dgm:prSet/>
      <dgm:spPr/>
      <dgm:t>
        <a:bodyPr/>
        <a:lstStyle/>
        <a:p>
          <a:r>
            <a:rPr kumimoji="1" lang="ja-JP"/>
            <a:t>Creates lasting impact on healthcare and society</a:t>
          </a:r>
          <a:endParaRPr lang="en-US"/>
        </a:p>
      </dgm:t>
    </dgm:pt>
    <dgm:pt modelId="{41033340-5651-4948-9F81-AD4BA6EE04FF}" type="parTrans" cxnId="{24C1B6D9-914B-461B-9E47-E2EAE8629FF8}">
      <dgm:prSet/>
      <dgm:spPr/>
      <dgm:t>
        <a:bodyPr/>
        <a:lstStyle/>
        <a:p>
          <a:endParaRPr lang="en-US"/>
        </a:p>
      </dgm:t>
    </dgm:pt>
    <dgm:pt modelId="{D37AF55D-1219-4C7C-B28E-A352D8C7D2CB}" type="sibTrans" cxnId="{24C1B6D9-914B-461B-9E47-E2EAE8629FF8}">
      <dgm:prSet/>
      <dgm:spPr/>
      <dgm:t>
        <a:bodyPr/>
        <a:lstStyle/>
        <a:p>
          <a:endParaRPr lang="en-US"/>
        </a:p>
      </dgm:t>
    </dgm:pt>
    <dgm:pt modelId="{58D9010C-DF4D-40F0-A09E-7157B9243542}">
      <dgm:prSet/>
      <dgm:spPr/>
      <dgm:t>
        <a:bodyPr/>
        <a:lstStyle/>
        <a:p>
          <a:r>
            <a:rPr kumimoji="1" lang="ja-JP"/>
            <a:t>Strong model of modern leadership</a:t>
          </a:r>
          <a:endParaRPr lang="en-US"/>
        </a:p>
      </dgm:t>
    </dgm:pt>
    <dgm:pt modelId="{75488D09-6FB0-4639-9D53-AD32653336EE}" type="parTrans" cxnId="{7726779F-339F-4F03-BB65-610F1AAF8309}">
      <dgm:prSet/>
      <dgm:spPr/>
      <dgm:t>
        <a:bodyPr/>
        <a:lstStyle/>
        <a:p>
          <a:endParaRPr lang="en-US"/>
        </a:p>
      </dgm:t>
    </dgm:pt>
    <dgm:pt modelId="{4CCA1538-55EF-4D45-A849-41B363488F1F}" type="sibTrans" cxnId="{7726779F-339F-4F03-BB65-610F1AAF8309}">
      <dgm:prSet/>
      <dgm:spPr/>
      <dgm:t>
        <a:bodyPr/>
        <a:lstStyle/>
        <a:p>
          <a:endParaRPr lang="en-US"/>
        </a:p>
      </dgm:t>
    </dgm:pt>
    <dgm:pt modelId="{233569F7-C33E-4F83-92EE-467DA85EBA28}" type="pres">
      <dgm:prSet presAssocID="{952FD743-64A8-488C-A973-8228D086BF06}" presName="linear" presStyleCnt="0">
        <dgm:presLayoutVars>
          <dgm:animLvl val="lvl"/>
          <dgm:resizeHandles val="exact"/>
        </dgm:presLayoutVars>
      </dgm:prSet>
      <dgm:spPr/>
    </dgm:pt>
    <dgm:pt modelId="{896B6FFD-FEF6-4C4F-BFFD-C551CE60CF9F}" type="pres">
      <dgm:prSet presAssocID="{2A7375F5-2669-47E4-B2CE-1F0D387379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5EF9D7-1F4F-4F22-88B1-981D77FB2F3D}" type="pres">
      <dgm:prSet presAssocID="{4CD56E43-8635-40C8-9EEE-E39E9D0881EE}" presName="spacer" presStyleCnt="0"/>
      <dgm:spPr/>
    </dgm:pt>
    <dgm:pt modelId="{05BA2EB3-FB89-48AF-A08D-E4040B70274C}" type="pres">
      <dgm:prSet presAssocID="{A59FBDAB-FD46-4CF1-91F7-82DAA75E72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EB709C-2F2B-4692-BC3D-978E41F54678}" type="pres">
      <dgm:prSet presAssocID="{D37AF55D-1219-4C7C-B28E-A352D8C7D2CB}" presName="spacer" presStyleCnt="0"/>
      <dgm:spPr/>
    </dgm:pt>
    <dgm:pt modelId="{94CF07EA-7718-4C27-B23A-11AD34816A32}" type="pres">
      <dgm:prSet presAssocID="{58D9010C-DF4D-40F0-A09E-7157B924354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D93011-355A-4DBD-A9EE-F11EB4417F41}" type="presOf" srcId="{2A7375F5-2669-47E4-B2CE-1F0D3873795B}" destId="{896B6FFD-FEF6-4C4F-BFFD-C551CE60CF9F}" srcOrd="0" destOrd="0" presId="urn:microsoft.com/office/officeart/2005/8/layout/vList2"/>
    <dgm:cxn modelId="{9EFC0022-9412-42A8-B188-ED59170AAF25}" type="presOf" srcId="{952FD743-64A8-488C-A973-8228D086BF06}" destId="{233569F7-C33E-4F83-92EE-467DA85EBA28}" srcOrd="0" destOrd="0" presId="urn:microsoft.com/office/officeart/2005/8/layout/vList2"/>
    <dgm:cxn modelId="{5E8BFE28-A010-4143-8FFD-E9B1F557DE91}" type="presOf" srcId="{A59FBDAB-FD46-4CF1-91F7-82DAA75E7254}" destId="{05BA2EB3-FB89-48AF-A08D-E4040B70274C}" srcOrd="0" destOrd="0" presId="urn:microsoft.com/office/officeart/2005/8/layout/vList2"/>
    <dgm:cxn modelId="{DD9B0474-3F9F-4029-94E2-16C34CC2DD09}" type="presOf" srcId="{58D9010C-DF4D-40F0-A09E-7157B9243542}" destId="{94CF07EA-7718-4C27-B23A-11AD34816A32}" srcOrd="0" destOrd="0" presId="urn:microsoft.com/office/officeart/2005/8/layout/vList2"/>
    <dgm:cxn modelId="{87AD6F7B-81AE-4F4E-9C87-9CBBD4DE96C8}" srcId="{952FD743-64A8-488C-A973-8228D086BF06}" destId="{2A7375F5-2669-47E4-B2CE-1F0D3873795B}" srcOrd="0" destOrd="0" parTransId="{F61A6E1E-818E-49E0-A6B5-45C279A4EF0B}" sibTransId="{4CD56E43-8635-40C8-9EEE-E39E9D0881EE}"/>
    <dgm:cxn modelId="{7726779F-339F-4F03-BB65-610F1AAF8309}" srcId="{952FD743-64A8-488C-A973-8228D086BF06}" destId="{58D9010C-DF4D-40F0-A09E-7157B9243542}" srcOrd="2" destOrd="0" parTransId="{75488D09-6FB0-4639-9D53-AD32653336EE}" sibTransId="{4CCA1538-55EF-4D45-A849-41B363488F1F}"/>
    <dgm:cxn modelId="{24C1B6D9-914B-461B-9E47-E2EAE8629FF8}" srcId="{952FD743-64A8-488C-A973-8228D086BF06}" destId="{A59FBDAB-FD46-4CF1-91F7-82DAA75E7254}" srcOrd="1" destOrd="0" parTransId="{41033340-5651-4948-9F81-AD4BA6EE04FF}" sibTransId="{D37AF55D-1219-4C7C-B28E-A352D8C7D2CB}"/>
    <dgm:cxn modelId="{02850FCB-32ED-4235-A247-2C6004E9C111}" type="presParOf" srcId="{233569F7-C33E-4F83-92EE-467DA85EBA28}" destId="{896B6FFD-FEF6-4C4F-BFFD-C551CE60CF9F}" srcOrd="0" destOrd="0" presId="urn:microsoft.com/office/officeart/2005/8/layout/vList2"/>
    <dgm:cxn modelId="{777C023B-1861-46C7-A38F-DFF0E12F4F1A}" type="presParOf" srcId="{233569F7-C33E-4F83-92EE-467DA85EBA28}" destId="{AC5EF9D7-1F4F-4F22-88B1-981D77FB2F3D}" srcOrd="1" destOrd="0" presId="urn:microsoft.com/office/officeart/2005/8/layout/vList2"/>
    <dgm:cxn modelId="{B82AB607-5F52-46C1-9BD9-56217D742FF5}" type="presParOf" srcId="{233569F7-C33E-4F83-92EE-467DA85EBA28}" destId="{05BA2EB3-FB89-48AF-A08D-E4040B70274C}" srcOrd="2" destOrd="0" presId="urn:microsoft.com/office/officeart/2005/8/layout/vList2"/>
    <dgm:cxn modelId="{5A73ADC2-DECE-4137-9DF5-045A94895577}" type="presParOf" srcId="{233569F7-C33E-4F83-92EE-467DA85EBA28}" destId="{F2EB709C-2F2B-4692-BC3D-978E41F54678}" srcOrd="3" destOrd="0" presId="urn:microsoft.com/office/officeart/2005/8/layout/vList2"/>
    <dgm:cxn modelId="{A0B004A4-247A-4DD5-B8F3-85447D1652BB}" type="presParOf" srcId="{233569F7-C33E-4F83-92EE-467DA85EBA28}" destId="{94CF07EA-7718-4C27-B23A-11AD34816A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2265C-C9DA-4221-AEF4-A159789A1C62}">
      <dsp:nvSpPr>
        <dsp:cNvPr id="0" name=""/>
        <dsp:cNvSpPr/>
      </dsp:nvSpPr>
      <dsp:spPr>
        <a:xfrm>
          <a:off x="2251463" y="12571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A3FB4-0C88-4669-9F85-1043B91E4AE4}">
      <dsp:nvSpPr>
        <dsp:cNvPr id="0" name=""/>
        <dsp:cNvSpPr/>
      </dsp:nvSpPr>
      <dsp:spPr>
        <a:xfrm>
          <a:off x="2719463" y="59371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AD503-26CB-4817-8D51-EF358176B7E7}">
      <dsp:nvSpPr>
        <dsp:cNvPr id="0" name=""/>
        <dsp:cNvSpPr/>
      </dsp:nvSpPr>
      <dsp:spPr>
        <a:xfrm>
          <a:off x="1549463" y="3005718"/>
          <a:ext cx="3600000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>
              <a:latin typeface="Noto Sans JP Black" panose="020B0200000000000000" pitchFamily="50" charset="-128"/>
              <a:ea typeface="Noto Sans JP Black" panose="020B0200000000000000" pitchFamily="50" charset="-128"/>
            </a:rPr>
            <a:t>①Strategic vision</a:t>
          </a:r>
          <a:endParaRPr lang="en-US" sz="2400" b="1" kern="1200" dirty="0">
            <a:latin typeface="Noto Sans JP Black" panose="020B0200000000000000" pitchFamily="50" charset="-128"/>
            <a:ea typeface="Noto Sans JP Black" panose="020B0200000000000000" pitchFamily="50" charset="-128"/>
          </a:endParaRPr>
        </a:p>
      </dsp:txBody>
      <dsp:txXfrm>
        <a:off x="1549463" y="3005718"/>
        <a:ext cx="3600000" cy="1170000"/>
      </dsp:txXfrm>
    </dsp:sp>
    <dsp:sp modelId="{CA822C1A-2262-48BC-B034-5A3E7DF3B87E}">
      <dsp:nvSpPr>
        <dsp:cNvPr id="0" name=""/>
        <dsp:cNvSpPr/>
      </dsp:nvSpPr>
      <dsp:spPr>
        <a:xfrm>
          <a:off x="6481463" y="12571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306B1-4E01-4F82-9511-BBD2C921677D}">
      <dsp:nvSpPr>
        <dsp:cNvPr id="0" name=""/>
        <dsp:cNvSpPr/>
      </dsp:nvSpPr>
      <dsp:spPr>
        <a:xfrm>
          <a:off x="6949463" y="59371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55FE9-9B1A-4CBB-A748-AFA5E3F995C2}">
      <dsp:nvSpPr>
        <dsp:cNvPr id="0" name=""/>
        <dsp:cNvSpPr/>
      </dsp:nvSpPr>
      <dsp:spPr>
        <a:xfrm>
          <a:off x="5779463" y="3005718"/>
          <a:ext cx="3600000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>
              <a:latin typeface="Noto Sans JP Black" panose="020B0200000000000000" pitchFamily="50" charset="-128"/>
              <a:ea typeface="Noto Sans JP Black" panose="020B0200000000000000" pitchFamily="50" charset="-128"/>
            </a:rPr>
            <a:t>②Executes</a:t>
          </a:r>
          <a:r>
            <a:rPr lang="ja-JP" sz="2400" b="1" kern="1200">
              <a:latin typeface="Noto Sans JP Black" panose="020B0200000000000000" pitchFamily="50" charset="-128"/>
              <a:ea typeface="Noto Sans JP Black" panose="020B0200000000000000" pitchFamily="50" charset="-128"/>
            </a:rPr>
            <a:t>　</a:t>
          </a:r>
          <a:r>
            <a:rPr lang="en-US" sz="2400" b="1" kern="1200">
              <a:latin typeface="Noto Sans JP Black" panose="020B0200000000000000" pitchFamily="50" charset="-128"/>
              <a:ea typeface="Noto Sans JP Black" panose="020B0200000000000000" pitchFamily="50" charset="-128"/>
            </a:rPr>
            <a:t>plan effectively</a:t>
          </a:r>
          <a:endParaRPr lang="en-US" sz="2400" b="1" kern="1200" dirty="0">
            <a:latin typeface="Noto Sans JP Black" panose="020B0200000000000000" pitchFamily="50" charset="-128"/>
            <a:ea typeface="Noto Sans JP Black" panose="020B0200000000000000" pitchFamily="50" charset="-128"/>
          </a:endParaRPr>
        </a:p>
      </dsp:txBody>
      <dsp:txXfrm>
        <a:off x="5779463" y="3005718"/>
        <a:ext cx="3600000" cy="117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E8C2C-D4C3-4EC1-8BB2-78B7181E2978}">
      <dsp:nvSpPr>
        <dsp:cNvPr id="0" name=""/>
        <dsp:cNvSpPr/>
      </dsp:nvSpPr>
      <dsp:spPr>
        <a:xfrm>
          <a:off x="192415" y="0"/>
          <a:ext cx="3348420" cy="13424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Medical care </a:t>
          </a:r>
        </a:p>
      </dsp:txBody>
      <dsp:txXfrm>
        <a:off x="231735" y="39320"/>
        <a:ext cx="3269780" cy="1263836"/>
      </dsp:txXfrm>
    </dsp:sp>
    <dsp:sp modelId="{CC244B1E-8BC3-4554-8DCA-AC8141584B99}">
      <dsp:nvSpPr>
        <dsp:cNvPr id="0" name=""/>
        <dsp:cNvSpPr/>
      </dsp:nvSpPr>
      <dsp:spPr>
        <a:xfrm>
          <a:off x="8331581" y="0"/>
          <a:ext cx="3621355" cy="15406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Predicting the needs of an aging society</a:t>
          </a:r>
        </a:p>
      </dsp:txBody>
      <dsp:txXfrm>
        <a:off x="8376705" y="45124"/>
        <a:ext cx="3531107" cy="1450407"/>
      </dsp:txXfrm>
    </dsp:sp>
    <dsp:sp modelId="{5C2C0263-58F1-474E-8905-DEBA664DDD4B}">
      <dsp:nvSpPr>
        <dsp:cNvPr id="0" name=""/>
        <dsp:cNvSpPr/>
      </dsp:nvSpPr>
      <dsp:spPr>
        <a:xfrm>
          <a:off x="3962909" y="0"/>
          <a:ext cx="3124379" cy="13999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800" kern="1200"/>
            <a:t>Nursing care</a:t>
          </a:r>
          <a:endParaRPr lang="en-US" altLang="ja-JP" sz="2800" kern="1200" dirty="0"/>
        </a:p>
      </dsp:txBody>
      <dsp:txXfrm>
        <a:off x="4003913" y="41004"/>
        <a:ext cx="3042371" cy="1317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B6FFD-FEF6-4C4F-BFFD-C551CE60CF9F}">
      <dsp:nvSpPr>
        <dsp:cNvPr id="0" name=""/>
        <dsp:cNvSpPr/>
      </dsp:nvSpPr>
      <dsp:spPr>
        <a:xfrm>
          <a:off x="0" y="83659"/>
          <a:ext cx="6666833" cy="1698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300" kern="1200"/>
            <a:t>Her leadership combines vision, execution, and globalthinking</a:t>
          </a:r>
          <a:endParaRPr lang="en-US" sz="3300" kern="1200"/>
        </a:p>
      </dsp:txBody>
      <dsp:txXfrm>
        <a:off x="82931" y="166590"/>
        <a:ext cx="6500971" cy="1532978"/>
      </dsp:txXfrm>
    </dsp:sp>
    <dsp:sp modelId="{05BA2EB3-FB89-48AF-A08D-E4040B70274C}">
      <dsp:nvSpPr>
        <dsp:cNvPr id="0" name=""/>
        <dsp:cNvSpPr/>
      </dsp:nvSpPr>
      <dsp:spPr>
        <a:xfrm>
          <a:off x="0" y="1877539"/>
          <a:ext cx="6666833" cy="169884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300" kern="1200"/>
            <a:t>Creates lasting impact on healthcare and society</a:t>
          </a:r>
          <a:endParaRPr lang="en-US" sz="3300" kern="1200"/>
        </a:p>
      </dsp:txBody>
      <dsp:txXfrm>
        <a:off x="82931" y="1960470"/>
        <a:ext cx="6500971" cy="1532978"/>
      </dsp:txXfrm>
    </dsp:sp>
    <dsp:sp modelId="{94CF07EA-7718-4C27-B23A-11AD34816A32}">
      <dsp:nvSpPr>
        <dsp:cNvPr id="0" name=""/>
        <dsp:cNvSpPr/>
      </dsp:nvSpPr>
      <dsp:spPr>
        <a:xfrm>
          <a:off x="0" y="3671420"/>
          <a:ext cx="6666833" cy="16988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300" kern="1200"/>
            <a:t>Strong model of modern leadership</a:t>
          </a:r>
          <a:endParaRPr lang="en-US" sz="3300" kern="1200"/>
        </a:p>
      </dsp:txBody>
      <dsp:txXfrm>
        <a:off x="82931" y="3754351"/>
        <a:ext cx="6500971" cy="1532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87C6E-1667-4256-9203-EB1ACEFC4B98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25FF-E1AF-47CE-8D78-68698C89B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42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C25FF-E1AF-47CE-8D78-68698C89B76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67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FBEBC-28FB-376C-F3E0-6A4BEB1E8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1C88E4-4D57-454E-CBC6-DD242AFFA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F69322-E399-0387-D9EA-7A77C9FC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4347BC-3810-80A1-B986-438D7DD7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B2AC89-003F-DFC5-E909-08A2F386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8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44BCAD-CB8D-62D0-7093-E000A99E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0233E2C-0863-876C-39C6-95ACB7A31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49AD75-A9DD-9034-FB4C-FAF15642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EDBA72-7EA6-6346-FBC1-34DCAA68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609043-2CBB-95FA-E482-4E20B72B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43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59EDDFA-21B0-0686-8CF1-5CA7E7C48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470D26A-B8A9-1514-1F0A-57813260F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80C4B1-A622-98A6-7C6E-AB3083D9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F6E9AA-1EBC-016A-05C0-6AFF000B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4EBF52-3D1A-064E-BF97-038210F4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06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437989-698E-ACCC-0D8E-DD92FE55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FEF6DA-54FC-2794-501A-6AC6AD9D0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CBAEAB-64B0-21EB-6D12-C9BE6D2E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7DCCCF-2863-7B3A-22A8-3B466798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B7083F-E12B-FAD9-0A88-F1DFDE61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41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FD0E1-424C-CEE1-18EC-08EBF150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B5889C-AA7E-1485-A00A-489F37027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D7222A-A799-6880-4688-33172A73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33C0A8-8EEE-5C11-8AA4-E0ECD211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6764A1-3358-8D8B-A14B-4DA63B61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22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B912C-AB56-EE0A-C58E-6F4C278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5F1991-2B03-BE7B-E482-C101C295F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A35D46-C1E6-69E4-534A-8ABA47D1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C79B6F-8DE9-87BF-0460-A613FA6A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133F1D-3757-801A-F0B3-1FBC596A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2BEF4D-CF15-D025-7BF5-05631576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59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B1C3F7-E227-D298-673A-15040FC6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98F7B6-C826-17D1-1F3B-13CEA6AE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487104-A767-66F8-C474-0569DFF5D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6B82B8A-8904-FB0A-265B-E361CA7B4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B6D990-AC2E-9804-2391-B33760EE1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76C33D0-D280-A2BB-A8FE-8DD2AFDB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5B77BE3-B926-B022-5B54-A0ACFDE9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83BC159-5231-3437-9A96-C022FDA1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BD67F-47C7-4769-22CE-685BEB89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892D66-ACBC-835B-755E-0256146E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4C6B3C-C7BF-4ABF-02A2-922A38FE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2A7718-61A9-2933-39D1-31BB9749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4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6C760D-06B2-DEA6-C4C7-E6C09C42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C01F40-1002-3E0F-31EB-53707742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FF6B63-D6FE-BCA9-04F3-A289B832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1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333E27-1532-64BB-53F2-81CF7340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C7A032-A3DE-A03D-BB56-5AE2CDDC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B6E8F7-5D9F-7803-DCB3-1D0D4BFB0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D04B17-73FE-1A21-A0B3-A088C01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3565DC-2CB0-034D-67F8-B476767B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912EF6-09E4-8C81-50C7-13924316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3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26277-BF61-7EB1-517F-36C1A1EC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981C5D-5B99-F773-EC2A-DB0F5AD8E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512001-06DC-AF6B-55C0-50B93326F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04AF71-AA4A-7879-FC90-3C4CED9F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BC5589-01A0-4BBC-0AC5-84E80805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E0B512-D158-903E-B5BE-6738531A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65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DAA3AA9-4875-F9E4-DC03-1511B18B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E47A50-5799-AF71-EFBE-8FC12B3EE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ACADC-EF6A-3054-4AF8-E95E81939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EE3A6-75A2-4911-99B3-E97B36083084}" type="datetimeFigureOut">
              <a:rPr kumimoji="1" lang="ja-JP" altLang="en-US" smtClean="0"/>
              <a:t>2025/12/4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208DD3-5641-FF1E-95A2-BF207070D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73F4E9-BB2F-84BF-026F-ED9FCEB51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CBE108-7270-45D7-845C-CECFA63A1B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27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78A2DE5-E611-8543-80FA-FFE277511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altLang="ja-JP" sz="7200"/>
              <a:t>Bian Jiao</a:t>
            </a:r>
            <a:endParaRPr kumimoji="1" lang="ja-JP" altLang="en-US" sz="72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C640A4-23CF-6435-0F17-3A8EF3439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4892961"/>
            <a:ext cx="8258176" cy="631825"/>
          </a:xfrm>
        </p:spPr>
        <p:txBody>
          <a:bodyPr anchor="ctr">
            <a:normAutofit/>
          </a:bodyPr>
          <a:lstStyle/>
          <a:p>
            <a:r>
              <a:rPr kumimoji="1" lang="en-US" altLang="ja-JP" sz="2800" err="1"/>
              <a:t>Yurara</a:t>
            </a:r>
            <a:r>
              <a:rPr kumimoji="1" lang="en-US" altLang="ja-JP" sz="2800"/>
              <a:t> </a:t>
            </a:r>
            <a:r>
              <a:rPr lang="en-US" altLang="ja-JP" sz="2800"/>
              <a:t>H</a:t>
            </a:r>
            <a:r>
              <a:rPr kumimoji="1" lang="en-US" altLang="ja-JP" sz="2800"/>
              <a:t>ana Haruto</a:t>
            </a:r>
            <a:endParaRPr kumimoji="1" lang="ja-JP" alt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48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43832D5-8239-31EF-90B6-2BEE18E0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54" y="1712510"/>
            <a:ext cx="3417189" cy="2367605"/>
          </a:xfrm>
        </p:spPr>
        <p:txBody>
          <a:bodyPr anchor="b">
            <a:normAutofit/>
          </a:bodyPr>
          <a:lstStyle/>
          <a:p>
            <a:pPr algn="r"/>
            <a:r>
              <a:rPr kumimoji="1" lang="en-US" altLang="ja-JP" sz="4000">
                <a:solidFill>
                  <a:srgbClr val="FFFFFF"/>
                </a:solidFill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Conclusion </a:t>
            </a:r>
            <a:endParaRPr kumimoji="1" lang="ja-JP" altLang="en-US" sz="4000">
              <a:solidFill>
                <a:srgbClr val="FFFFFF"/>
              </a:solidFill>
              <a:latin typeface="Noto Serif JP Black" panose="02020200000000000000" pitchFamily="18" charset="-128"/>
              <a:ea typeface="Noto Serif JP Black" panose="02020200000000000000" pitchFamily="18" charset="-128"/>
            </a:endParaRPr>
          </a:p>
        </p:txBody>
      </p:sp>
      <p:graphicFrame>
        <p:nvGraphicFramePr>
          <p:cNvPr id="52" name="コンテンツ プレースホルダー 2">
            <a:extLst>
              <a:ext uri="{FF2B5EF4-FFF2-40B4-BE49-F238E27FC236}">
                <a16:creationId xmlns:a16="http://schemas.microsoft.com/office/drawing/2014/main" id="{027656C3-625A-E957-9BA2-62CE565CCB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18364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04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F72EFD9-F22A-53FB-BE8F-B94C2163A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kumimoji="1" lang="en-US" altLang="ja-JP" sz="7200"/>
              <a:t>Thank you for lisning!</a:t>
            </a:r>
            <a:endParaRPr kumimoji="1" lang="ja-JP" altLang="en-US" sz="7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34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図書館の机と椅子&#10;&#10;AI 生成コンテンツは誤りを含む可能性があります。">
            <a:extLst>
              <a:ext uri="{FF2B5EF4-FFF2-40B4-BE49-F238E27FC236}">
                <a16:creationId xmlns:a16="http://schemas.microsoft.com/office/drawing/2014/main" id="{F1062ED4-F9E8-B287-F368-2FE5A4EF6A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72" r="1381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9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8827F72-BD09-17F0-5CC4-1C56D27D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altLang="ja-JP" sz="4000" b="1">
                <a:latin typeface="Noto Serif JP Black" panose="02020200000000000000" pitchFamily="18" charset="-128"/>
                <a:ea typeface="Noto Serif JP Black" panose="02020200000000000000" pitchFamily="18" charset="-128"/>
                <a:cs typeface="ADLaM Display" panose="02010000000000000000" pitchFamily="2" charset="0"/>
              </a:rPr>
              <a:t>Overview </a:t>
            </a:r>
            <a:endParaRPr kumimoji="1" lang="ja-JP" altLang="en-US" sz="4000" b="1">
              <a:latin typeface="Noto Serif JP Black" panose="02020200000000000000" pitchFamily="18" charset="-128"/>
              <a:ea typeface="Noto Serif JP Black" panose="02020200000000000000" pitchFamily="18" charset="-128"/>
              <a:cs typeface="ADLaM Display" panose="02010000000000000000" pitchFamily="2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30221B-646C-4D63-C36D-2E8CA911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altLang="ja-JP" sz="2000" b="1" dirty="0"/>
              <a:t>Who is Bian Jiao?</a:t>
            </a:r>
          </a:p>
          <a:p>
            <a:r>
              <a:rPr kumimoji="1" lang="en-US" altLang="ja-JP" sz="2000" b="1" dirty="0"/>
              <a:t>What does she do?</a:t>
            </a:r>
          </a:p>
          <a:p>
            <a:r>
              <a:rPr lang="en-US" altLang="ja-JP" sz="2000" b="1" dirty="0"/>
              <a:t>Key achievement</a:t>
            </a:r>
          </a:p>
          <a:p>
            <a:r>
              <a:rPr kumimoji="1" lang="en-US" altLang="ja-JP" sz="2000" b="1" dirty="0"/>
              <a:t>Why we choose this person</a:t>
            </a:r>
          </a:p>
          <a:p>
            <a:r>
              <a:rPr lang="en-US" altLang="ja-JP" sz="2000" b="1" dirty="0">
                <a:ea typeface="ＭＳ Ｐゴシック" panose="020B0600070205080204" pitchFamily="50" charset="-128"/>
              </a:rPr>
              <a:t>What makes them a good leader</a:t>
            </a:r>
          </a:p>
          <a:p>
            <a:r>
              <a:rPr kumimoji="1" lang="en-US" altLang="ja-JP" sz="2000" b="1" dirty="0"/>
              <a:t>conclusion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030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2" name="Rectangle 1042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53EE8C-CF50-39EE-994F-CA8E4186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919" y="488831"/>
            <a:ext cx="4861002" cy="1708244"/>
          </a:xfrm>
        </p:spPr>
        <p:txBody>
          <a:bodyPr anchor="ctr">
            <a:normAutofit/>
          </a:bodyPr>
          <a:lstStyle/>
          <a:p>
            <a:r>
              <a:rPr lang="en-US" altLang="ja-JP" sz="4000">
                <a:latin typeface="Noto Serif JP Black" panose="02020200000000000000" pitchFamily="18" charset="-128"/>
                <a:ea typeface="Noto Serif JP Black"/>
                <a:cs typeface="ADLaM Display"/>
              </a:rPr>
              <a:t>Who is </a:t>
            </a:r>
            <a:r>
              <a:rPr lang="en-US" altLang="ja-JP" sz="4000" u="sng">
                <a:latin typeface="Noto Serif JP Black" panose="02020200000000000000" pitchFamily="18" charset="-128"/>
                <a:ea typeface="Noto Serif JP Black"/>
                <a:cs typeface="ADLaM Display"/>
              </a:rPr>
              <a:t>Bian</a:t>
            </a:r>
            <a:r>
              <a:rPr lang="en-US" altLang="ja-JP" sz="4000">
                <a:latin typeface="Noto Serif JP Black" panose="02020200000000000000" pitchFamily="18" charset="-128"/>
                <a:ea typeface="Noto Serif JP Black"/>
                <a:cs typeface="ADLaM Display"/>
              </a:rPr>
              <a:t> Jiao?</a:t>
            </a:r>
          </a:p>
        </p:txBody>
      </p:sp>
      <p:pic>
        <p:nvPicPr>
          <p:cNvPr id="1026" name="Picture 2" descr="Bian Jiao | World Economic Forum">
            <a:extLst>
              <a:ext uri="{FF2B5EF4-FFF2-40B4-BE49-F238E27FC236}">
                <a16:creationId xmlns:a16="http://schemas.microsoft.com/office/drawing/2014/main" id="{58BF9D95-4FF8-FB43-9209-D7776392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83"/>
          <a:stretch>
            <a:fillRect/>
          </a:stretch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コンテンツ プレースホルダー 2">
            <a:extLst>
              <a:ext uri="{FF2B5EF4-FFF2-40B4-BE49-F238E27FC236}">
                <a16:creationId xmlns:a16="http://schemas.microsoft.com/office/drawing/2014/main" id="{3CD00337-0521-2B6A-7287-48CC1E12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579" y="2470245"/>
            <a:ext cx="5292323" cy="37698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>
                <a:ea typeface="游ゴシック"/>
              </a:rPr>
              <a:t>CEO of Puxiang Healthcare Group</a:t>
            </a:r>
            <a:endParaRPr lang="en-US" altLang="ja-JP">
              <a:ea typeface="游ゴシック"/>
            </a:endParaRPr>
          </a:p>
          <a:p>
            <a:r>
              <a:rPr lang="ja-JP" altLang="en-US">
                <a:ea typeface="游ゴシック"/>
              </a:rPr>
              <a:t>Expert in integrated healthcare &amp; eldercare</a:t>
            </a:r>
          </a:p>
          <a:p>
            <a:r>
              <a:rPr lang="ja-JP" altLang="en-US">
                <a:ea typeface="游ゴシック"/>
              </a:rPr>
              <a:t>Master's degree from the University of Manchester</a:t>
            </a:r>
          </a:p>
          <a:p>
            <a:r>
              <a:rPr lang="ja-JP" altLang="en-US">
                <a:ea typeface="游ゴシック"/>
              </a:rPr>
              <a:t>Selected as a Young Global Leader (World Economic Forum)</a:t>
            </a:r>
          </a:p>
          <a:p>
            <a:endParaRPr lang="ja-JP" altLang="en-US" sz="240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5016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BD16-5168-A66F-2907-10154ADD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altLang="ja-JP" sz="400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What do</a:t>
            </a:r>
            <a:br>
              <a:rPr lang="en-US" altLang="ja-JP" sz="4000">
                <a:latin typeface="Noto Serif JP Black" panose="02020200000000000000" pitchFamily="18" charset="-128"/>
                <a:ea typeface="Noto Serif JP Black" panose="02020200000000000000" pitchFamily="18" charset="-128"/>
              </a:rPr>
            </a:br>
            <a:r>
              <a:rPr lang="ja-JP" altLang="en-US" sz="400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　　　</a:t>
            </a:r>
            <a:r>
              <a:rPr lang="en-US" altLang="ja-JP" sz="400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 they do</a:t>
            </a:r>
            <a:r>
              <a:rPr lang="ja-JP" altLang="en-US" sz="400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？</a:t>
            </a:r>
            <a:endParaRPr kumimoji="1" lang="ja-JP" altLang="en-US" sz="4000">
              <a:latin typeface="Noto Serif JP Black" panose="02020200000000000000" pitchFamily="18" charset="-128"/>
              <a:ea typeface="Noto Serif JP Black" panose="020202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179037-6CAD-C029-B36E-EC57FD10A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4912"/>
            <a:ext cx="4951507" cy="4031437"/>
          </a:xfrm>
        </p:spPr>
        <p:txBody>
          <a:bodyPr anchor="ctr">
            <a:normAutofit/>
          </a:bodyPr>
          <a:lstStyle/>
          <a:p>
            <a:r>
              <a:rPr lang="en-US" altLang="ja-JP"/>
              <a:t>2014: Joined </a:t>
            </a:r>
            <a:r>
              <a:rPr lang="en-US" altLang="ja-JP" err="1"/>
              <a:t>Puxiang</a:t>
            </a:r>
            <a:r>
              <a:rPr lang="en-US" altLang="ja-JP"/>
              <a:t> Investment as Vice President</a:t>
            </a:r>
          </a:p>
          <a:p>
            <a:r>
              <a:rPr lang="en-US" altLang="ja-JP"/>
              <a:t>2019: Appointed Director of </a:t>
            </a:r>
            <a:r>
              <a:rPr lang="en-US" altLang="ja-JP" err="1"/>
              <a:t>Puxiang</a:t>
            </a:r>
            <a:r>
              <a:rPr lang="en-US" altLang="ja-JP"/>
              <a:t> Group</a:t>
            </a:r>
          </a:p>
          <a:p>
            <a:r>
              <a:rPr lang="en-US" altLang="ja-JP"/>
              <a:t>2025: Led Hong Kong IPO of </a:t>
            </a:r>
            <a:r>
              <a:rPr lang="en-US" altLang="ja-JP" err="1"/>
              <a:t>Puxiang</a:t>
            </a:r>
            <a:r>
              <a:rPr lang="en-US" altLang="ja-JP"/>
              <a:t> Health as CEO &amp; Executive Director</a:t>
            </a:r>
            <a:endParaRPr lang="ja-JP" altLang="en-US"/>
          </a:p>
          <a:p>
            <a:pPr marL="0" indent="0">
              <a:buNone/>
            </a:pPr>
            <a:endParaRPr kumimoji="1" lang="en-US" altLang="ja-JP" sz="2000"/>
          </a:p>
        </p:txBody>
      </p:sp>
      <p:pic>
        <p:nvPicPr>
          <p:cNvPr id="5" name="Picture 4" descr="明るい梯子と暗い梯子">
            <a:extLst>
              <a:ext uri="{FF2B5EF4-FFF2-40B4-BE49-F238E27FC236}">
                <a16:creationId xmlns:a16="http://schemas.microsoft.com/office/drawing/2014/main" id="{84CD0D88-8408-0E32-BC4A-4152EE67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59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BACD2AF-B05F-AD19-3D54-3A782977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kumimoji="1" lang="en-US" altLang="ja-JP" sz="400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Key</a:t>
            </a:r>
            <a:r>
              <a:rPr kumimoji="1" lang="en-US" altLang="ja-JP" sz="4000"/>
              <a:t> </a:t>
            </a:r>
            <a:r>
              <a:rPr kumimoji="1" lang="en-US" altLang="ja-JP" sz="400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achievement</a:t>
            </a:r>
            <a:r>
              <a:rPr kumimoji="1" lang="en-US" altLang="ja-JP" sz="4000"/>
              <a:t> </a:t>
            </a:r>
            <a:endParaRPr kumimoji="1"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5BE05D-E8CD-0137-EB12-A286B00E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altLang="ja-JP"/>
              <a:t>Expanded healthcare + senior care business, increasing both facilities and revenue</a:t>
            </a:r>
          </a:p>
          <a:p>
            <a:r>
              <a:rPr lang="en-US" altLang="ja-JP"/>
              <a:t>Engaged in international &amp; public activities, including the World Economic Forum </a:t>
            </a:r>
            <a:endParaRPr kumimoji="1" lang="ja-JP" altLang="en-US"/>
          </a:p>
        </p:txBody>
      </p:sp>
      <p:pic>
        <p:nvPicPr>
          <p:cNvPr id="4" name="Picture 4" descr="明るい梯子と暗い梯子">
            <a:extLst>
              <a:ext uri="{FF2B5EF4-FFF2-40B4-BE49-F238E27FC236}">
                <a16:creationId xmlns:a16="http://schemas.microsoft.com/office/drawing/2014/main" id="{298C3BDA-7CB3-0D9C-672F-84A8E002D4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59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白い人形が 2 列ある中で、2 人の赤のおもちゃの人形">
            <a:extLst>
              <a:ext uri="{FF2B5EF4-FFF2-40B4-BE49-F238E27FC236}">
                <a16:creationId xmlns:a16="http://schemas.microsoft.com/office/drawing/2014/main" id="{ABD4DB55-E2B0-66CA-C820-EF3586CAC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93" r="22137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0E392D5-09F8-4A83-DEA8-3AF8E5F5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kumimoji="1" lang="en-US" altLang="ja-JP" sz="400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Why we chose this person?</a:t>
            </a:r>
            <a:endParaRPr kumimoji="1" lang="ja-JP" altLang="en-US" sz="4000">
              <a:latin typeface="Noto Serif JP Black" panose="02020200000000000000" pitchFamily="18" charset="-128"/>
              <a:ea typeface="Noto Serif JP Black" panose="020202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B52F99-1417-641F-D22F-26BA6474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742" y="2823560"/>
            <a:ext cx="5247340" cy="3496878"/>
          </a:xfrm>
        </p:spPr>
        <p:txBody>
          <a:bodyPr anchor="ctr">
            <a:normAutofit/>
          </a:bodyPr>
          <a:lstStyle/>
          <a:p>
            <a:r>
              <a:rPr kumimoji="1" lang="en-US" altLang="ja-JP" sz="3200"/>
              <a:t> She worked at  </a:t>
            </a:r>
            <a:r>
              <a:rPr lang="en-US" altLang="ja-JP" sz="3200"/>
              <a:t>Medical care center </a:t>
            </a:r>
          </a:p>
          <a:p>
            <a:endParaRPr lang="en-US" altLang="ja-JP" sz="3200"/>
          </a:p>
          <a:p>
            <a:r>
              <a:rPr lang="en-US" altLang="ja-JP" sz="3200"/>
              <a:t> Indicate our career </a:t>
            </a:r>
          </a:p>
          <a:p>
            <a:endParaRPr lang="en-US" altLang="ja-JP" sz="2000"/>
          </a:p>
          <a:p>
            <a:endParaRPr lang="ja-JP" altLang="en-US" sz="2000"/>
          </a:p>
          <a:p>
            <a:pPr marL="0" indent="0">
              <a:buNone/>
            </a:pPr>
            <a:endParaRPr kumimoji="1" lang="en-US" altLang="ja-JP" sz="2000"/>
          </a:p>
        </p:txBody>
      </p:sp>
    </p:spTree>
    <p:extLst>
      <p:ext uri="{BB962C8B-B14F-4D97-AF65-F5344CB8AC3E}">
        <p14:creationId xmlns:p14="http://schemas.microsoft.com/office/powerpoint/2010/main" val="353983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F23E05-E5C5-497C-A842-7BD21B20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914FDA7-BBAC-B9B3-9B7A-F627CA93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6440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What makes her a good leader</a:t>
            </a:r>
            <a:endParaRPr kumimoji="1" lang="ja-JP" altLang="en-US" sz="4000" dirty="0">
              <a:latin typeface="Noto Serif JP Black" panose="02020200000000000000" pitchFamily="18" charset="-128"/>
              <a:ea typeface="Noto Serif JP Black" panose="02020200000000000000" pitchFamily="18" charset="-128"/>
            </a:endParaRPr>
          </a:p>
        </p:txBody>
      </p:sp>
      <p:graphicFrame>
        <p:nvGraphicFramePr>
          <p:cNvPr id="7" name="コンテンツ プレースホルダー 2">
            <a:extLst>
              <a:ext uri="{FF2B5EF4-FFF2-40B4-BE49-F238E27FC236}">
                <a16:creationId xmlns:a16="http://schemas.microsoft.com/office/drawing/2014/main" id="{0C167571-2528-3F0C-0F3F-BC8B3D465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994006"/>
              </p:ext>
            </p:extLst>
          </p:nvPr>
        </p:nvGraphicFramePr>
        <p:xfrm>
          <a:off x="630011" y="1862570"/>
          <a:ext cx="10928927" cy="430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5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4">
            <a:extLst>
              <a:ext uri="{FF2B5EF4-FFF2-40B4-BE49-F238E27FC236}">
                <a16:creationId xmlns:a16="http://schemas.microsoft.com/office/drawing/2014/main" id="{ADC09A0A-5EF7-45F4-B8EE-54903540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8039199-8407-7542-3927-1F596548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770" y="412501"/>
            <a:ext cx="4960366" cy="739626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①</a:t>
            </a:r>
            <a:r>
              <a:rPr lang="en-US" altLang="ja-JP" sz="4000" dirty="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Strategic vision</a:t>
            </a:r>
            <a:endParaRPr kumimoji="1" lang="ja-JP" altLang="en-US" sz="4000" dirty="0">
              <a:latin typeface="Noto Serif JP Black" panose="02020200000000000000" pitchFamily="18" charset="-128"/>
              <a:ea typeface="Noto Serif JP Black" panose="02020200000000000000" pitchFamily="18" charset="-128"/>
            </a:endParaRPr>
          </a:p>
        </p:txBody>
      </p:sp>
      <p:pic>
        <p:nvPicPr>
          <p:cNvPr id="1028" name="Picture 4" descr="710点を超える老人ホーム スタッフのイラスト素材、ロイヤリティフリーのベクター素材グラフィックスとクリップアート - iStock | 介護施設  日本, 介護施設, 老人ホーム 日本人">
            <a:extLst>
              <a:ext uri="{FF2B5EF4-FFF2-40B4-BE49-F238E27FC236}">
                <a16:creationId xmlns:a16="http://schemas.microsoft.com/office/drawing/2014/main" id="{DB6A8B7D-E55F-222C-D730-52324C9A0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t="13959" r="17202"/>
          <a:stretch>
            <a:fillRect/>
          </a:stretch>
        </p:blipFill>
        <p:spPr bwMode="auto">
          <a:xfrm>
            <a:off x="4310139" y="3794538"/>
            <a:ext cx="2550723" cy="25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地域密着の写真素材 - PIXTA">
            <a:extLst>
              <a:ext uri="{FF2B5EF4-FFF2-40B4-BE49-F238E27FC236}">
                <a16:creationId xmlns:a16="http://schemas.microsoft.com/office/drawing/2014/main" id="{EDA04F0E-3426-083F-9595-9B32A9D99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16345"/>
          <a:stretch>
            <a:fillRect/>
          </a:stretch>
        </p:blipFill>
        <p:spPr bwMode="auto">
          <a:xfrm>
            <a:off x="8523732" y="4076701"/>
            <a:ext cx="3006732" cy="22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薬のフリーイラスト素材 - 無料のイラスト素材 タダ絵">
            <a:extLst>
              <a:ext uri="{FF2B5EF4-FFF2-40B4-BE49-F238E27FC236}">
                <a16:creationId xmlns:a16="http://schemas.microsoft.com/office/drawing/2014/main" id="{11770269-9BF3-D45C-F302-F05CF611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395" y="3848853"/>
            <a:ext cx="233172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C671F094-88E7-5E0A-56C7-748A4D243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957162"/>
              </p:ext>
            </p:extLst>
          </p:nvPr>
        </p:nvGraphicFramePr>
        <p:xfrm>
          <a:off x="0" y="1432560"/>
          <a:ext cx="12192000" cy="213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加算記号 5">
            <a:extLst>
              <a:ext uri="{FF2B5EF4-FFF2-40B4-BE49-F238E27FC236}">
                <a16:creationId xmlns:a16="http://schemas.microsoft.com/office/drawing/2014/main" id="{A8AC714D-90BE-98A7-522A-BAA808B6879A}"/>
              </a:ext>
            </a:extLst>
          </p:cNvPr>
          <p:cNvSpPr/>
          <p:nvPr/>
        </p:nvSpPr>
        <p:spPr>
          <a:xfrm>
            <a:off x="3388115" y="1759734"/>
            <a:ext cx="754145" cy="739626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2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5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4214D66-F8D8-6F35-CBAC-E79EDA81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ja-JP" altLang="en-US" sz="3600" b="1" dirty="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②</a:t>
            </a:r>
            <a:r>
              <a:rPr lang="en-US" altLang="ja-JP" sz="3600" b="1" dirty="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Executing</a:t>
            </a:r>
            <a:r>
              <a:rPr lang="ja-JP" altLang="en-US" sz="3600" b="1" dirty="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 </a:t>
            </a:r>
            <a:r>
              <a:rPr lang="en-US" altLang="ja-JP" sz="3600" b="1" dirty="0">
                <a:latin typeface="Noto Serif JP Black" panose="02020200000000000000" pitchFamily="18" charset="-128"/>
                <a:ea typeface="Noto Serif JP Black" panose="02020200000000000000" pitchFamily="18" charset="-128"/>
              </a:rPr>
              <a:t>plan effectively</a:t>
            </a:r>
            <a:endParaRPr kumimoji="1" lang="ja-JP" altLang="en-US" sz="3600" dirty="0">
              <a:latin typeface="Noto Serif JP Black" panose="02020200000000000000" pitchFamily="18" charset="-128"/>
              <a:ea typeface="Noto Serif JP Black" panose="02020200000000000000" pitchFamily="18" charset="-128"/>
            </a:endParaRPr>
          </a:p>
        </p:txBody>
      </p:sp>
      <p:sp>
        <p:nvSpPr>
          <p:cNvPr id="2068" name="Rectangle 205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D38621-645E-59DD-29CC-FF69537A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37" y="2850019"/>
            <a:ext cx="4521587" cy="2254207"/>
          </a:xfrm>
        </p:spPr>
        <p:txBody>
          <a:bodyPr anchor="ctr">
            <a:noAutofit/>
          </a:bodyPr>
          <a:lstStyle/>
          <a:p>
            <a:r>
              <a:rPr lang="en-US" altLang="ja-JP" sz="2400" b="1" dirty="0"/>
              <a:t>New medical institutions </a:t>
            </a:r>
          </a:p>
          <a:p>
            <a:r>
              <a:rPr lang="en-US" altLang="ja-JP" sz="2400" b="1" dirty="0"/>
              <a:t>By efficiently managing facilities</a:t>
            </a:r>
          </a:p>
          <a:p>
            <a:r>
              <a:rPr lang="en-US" altLang="ja-JP" sz="2400" b="1" dirty="0"/>
              <a:t>Turn a profit in about 15 months.</a:t>
            </a:r>
            <a:endParaRPr kumimoji="1" lang="en-US" altLang="ja-JP" sz="2400" b="1" dirty="0"/>
          </a:p>
          <a:p>
            <a:endParaRPr kumimoji="1" lang="ja-JP" altLang="en-US" sz="2400" b="1" dirty="0"/>
          </a:p>
        </p:txBody>
      </p:sp>
      <p:sp>
        <p:nvSpPr>
          <p:cNvPr id="2069" name="Rectangle 206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Rectangle 206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馬渕磨理子氏連載コラム】第11回 黒字転換する企業は何が違うのか ｜ 経営者や富裕層のお役立ち情報「Vコラム」">
            <a:extLst>
              <a:ext uri="{FF2B5EF4-FFF2-40B4-BE49-F238E27FC236}">
                <a16:creationId xmlns:a16="http://schemas.microsoft.com/office/drawing/2014/main" id="{8595A78F-3B60-402A-D346-A1B145CA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624160"/>
            <a:ext cx="5628018" cy="33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71E79AC1-6F79-2EFE-435D-0984D6F1C9EA}"/>
              </a:ext>
            </a:extLst>
          </p:cNvPr>
          <p:cNvSpPr/>
          <p:nvPr/>
        </p:nvSpPr>
        <p:spPr>
          <a:xfrm>
            <a:off x="6210087" y="5233840"/>
            <a:ext cx="5183320" cy="18999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A478F1-7C28-8587-1546-013721678ED6}"/>
              </a:ext>
            </a:extLst>
          </p:cNvPr>
          <p:cNvSpPr txBox="1"/>
          <p:nvPr/>
        </p:nvSpPr>
        <p:spPr>
          <a:xfrm>
            <a:off x="8146341" y="5543044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15months</a:t>
            </a:r>
            <a:endParaRPr kumimoji="1" lang="ja-JP" altLang="en-US" b="1" dirty="0"/>
          </a:p>
        </p:txBody>
      </p:sp>
      <p:pic>
        <p:nvPicPr>
          <p:cNvPr id="13" name="Picture 2" descr="Bian Jiao | World Economic Forum">
            <a:extLst>
              <a:ext uri="{FF2B5EF4-FFF2-40B4-BE49-F238E27FC236}">
                <a16:creationId xmlns:a16="http://schemas.microsoft.com/office/drawing/2014/main" id="{93740B4A-2672-B829-6224-E12903C98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6911" b="27362"/>
          <a:stretch>
            <a:fillRect/>
          </a:stretch>
        </p:blipFill>
        <p:spPr bwMode="auto">
          <a:xfrm rot="20755390">
            <a:off x="8284665" y="2219028"/>
            <a:ext cx="841946" cy="124137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218</Words>
  <Application>Microsoft Office PowerPoint</Application>
  <PresentationFormat>ワイド画面</PresentationFormat>
  <Paragraphs>44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ＭＳ Ｐゴシック</vt:lpstr>
      <vt:lpstr>Noto Sans JP Black</vt:lpstr>
      <vt:lpstr>Noto Serif JP Black</vt:lpstr>
      <vt:lpstr>游ゴシック</vt:lpstr>
      <vt:lpstr>游ゴシック Light</vt:lpstr>
      <vt:lpstr>Arial</vt:lpstr>
      <vt:lpstr>Calibri</vt:lpstr>
      <vt:lpstr>Office テーマ</vt:lpstr>
      <vt:lpstr>Bian Jiao</vt:lpstr>
      <vt:lpstr>Overview </vt:lpstr>
      <vt:lpstr>Who is Bian Jiao?</vt:lpstr>
      <vt:lpstr>What do 　　　 they do？</vt:lpstr>
      <vt:lpstr>Key achievement </vt:lpstr>
      <vt:lpstr>Why we chose this person?</vt:lpstr>
      <vt:lpstr>What makes her a good leader</vt:lpstr>
      <vt:lpstr>①Strategic vision</vt:lpstr>
      <vt:lpstr>②Executing plan effectively</vt:lpstr>
      <vt:lpstr>Conclusion </vt:lpstr>
      <vt:lpstr>Thank you for lisning!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Bian Jiao</dc:title>
  <dc:creator>SHINOMIYA YURARA</dc:creator>
  <cp:lastModifiedBy>SANO HARUTO</cp:lastModifiedBy>
  <cp:revision>2</cp:revision>
  <dcterms:created xsi:type="dcterms:W3CDTF">2025-11-18T23:41:40Z</dcterms:created>
  <dcterms:modified xsi:type="dcterms:W3CDTF">2025-12-04T05:25:20Z</dcterms:modified>
</cp:coreProperties>
</file>